
<file path=[Content_Types].xml><?xml version="1.0" encoding="utf-8"?>
<Types xmlns="http://schemas.openxmlformats.org/package/2006/content-types">
  <Default Extension="jpeg" ContentType="image/jpeg"/>
  <Default Extension="JPG" ContentType="image/.jpg"/>
  <Default Extension="wdp" ContentType="image/vnd.ms-photo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handoutMasters/handoutMaster1.xml" ContentType="application/vnd.openxmlformats-officedocument.presentationml.handoutMaster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>
  <p:sldMasterIdLst>
    <p:sldMasterId id="2147483648" r:id="rId1"/>
  </p:sldMasterIdLst>
  <p:notesMasterIdLst>
    <p:notesMasterId r:id="rId5"/>
  </p:notesMasterIdLst>
  <p:handoutMasterIdLst>
    <p:handoutMasterId r:id="rId7"/>
  </p:handoutMasterIdLst>
  <p:sldIdLst>
    <p:sldId id="1796" r:id="rId3"/>
    <p:sldId id="1800" r:id="rId4"/>
    <p:sldId id="1802" r:id="rId6"/>
  </p:sldIdLst>
  <p:sldSz cx="12192000" cy="6858000"/>
  <p:notesSz cx="6858000" cy="9144000"/>
  <p:custDataLst>
    <p:tags r:id="rId11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4" pos="3835" userDrawn="1">
          <p15:clr>
            <a:srgbClr val="A4A3A4"/>
          </p15:clr>
        </p15:guide>
        <p15:guide id="5" orient="horz" pos="988" userDrawn="1">
          <p15:clr>
            <a:srgbClr val="A4A3A4"/>
          </p15:clr>
        </p15:guide>
        <p15:guide id="6" orient="horz" pos="1522" userDrawn="1">
          <p15:clr>
            <a:srgbClr val="A4A3A4"/>
          </p15:clr>
        </p15:guide>
        <p15:guide id="7" orient="horz" pos="3090" userDrawn="1">
          <p15:clr>
            <a:srgbClr val="A4A3A4"/>
          </p15:clr>
        </p15:guide>
        <p15:guide id="8" pos="2128" userDrawn="1">
          <p15:clr>
            <a:srgbClr val="A4A3A4"/>
          </p15:clr>
        </p15:guide>
        <p15:guide id="9" pos="4067" userDrawn="1">
          <p15:clr>
            <a:srgbClr val="A4A3A4"/>
          </p15:clr>
        </p15:guide>
        <p15:guide id="10" pos="6001" userDrawn="1">
          <p15:clr>
            <a:srgbClr val="A4A3A4"/>
          </p15:clr>
        </p15:guide>
        <p15:guide id="11" pos="5292" userDrawn="1">
          <p15:clr>
            <a:srgbClr val="A4A3A4"/>
          </p15:clr>
        </p15:guide>
        <p15:guide id="12" pos="2275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75F8B"/>
    <a:srgbClr val="E0CFBD"/>
    <a:srgbClr val="A62038"/>
    <a:srgbClr val="E8E8E8"/>
    <a:srgbClr val="F2F2F2"/>
    <a:srgbClr val="DBDBDB"/>
    <a:srgbClr val="404040"/>
    <a:srgbClr val="FEE848"/>
    <a:srgbClr val="E85106"/>
    <a:srgbClr val="9F081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304" autoAdjust="0"/>
    <p:restoredTop sz="94289" autoAdjust="0"/>
  </p:normalViewPr>
  <p:slideViewPr>
    <p:cSldViewPr snapToGrid="0" showGuides="1">
      <p:cViewPr varScale="1">
        <p:scale>
          <a:sx n="102" d="100"/>
          <a:sy n="102" d="100"/>
        </p:scale>
        <p:origin x="150" y="150"/>
      </p:cViewPr>
      <p:guideLst>
        <p:guide pos="3835"/>
        <p:guide orient="horz" pos="988"/>
        <p:guide orient="horz" pos="1522"/>
        <p:guide orient="horz" pos="3090"/>
        <p:guide pos="2128"/>
        <p:guide pos="4067"/>
        <p:guide pos="6001"/>
        <p:guide pos="5292"/>
        <p:guide pos="2275"/>
      </p:guideLst>
    </p:cSldViewPr>
  </p:slideViewPr>
  <p:outlineViewPr>
    <p:cViewPr>
      <p:scale>
        <a:sx n="33" d="100"/>
        <a:sy n="33" d="100"/>
      </p:scale>
      <p:origin x="0" y="-8496"/>
    </p:cViewPr>
  </p:outlin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" d="1"/>
        <a:sy n="1" d="1"/>
      </p:scale>
      <p:origin x="0" y="-5592"/>
    </p:cViewPr>
  </p:sorterViewPr>
  <p:notesViewPr>
    <p:cSldViewPr snapToGrid="0">
      <p:cViewPr varScale="1">
        <p:scale>
          <a:sx n="85" d="100"/>
          <a:sy n="85" d="100"/>
        </p:scale>
        <p:origin x="3804" y="72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viewProps" Target="viewProps.xml"/><Relationship Id="rId8" Type="http://schemas.openxmlformats.org/officeDocument/2006/relationships/presProps" Target="presProps.xml"/><Relationship Id="rId7" Type="http://schemas.openxmlformats.org/officeDocument/2006/relationships/handoutMaster" Target="handoutMasters/handoutMaster1.xml"/><Relationship Id="rId6" Type="http://schemas.openxmlformats.org/officeDocument/2006/relationships/slide" Target="slides/slide3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1" Type="http://schemas.openxmlformats.org/officeDocument/2006/relationships/tags" Target="tags/tag3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512A60F-63B3-4D54-AA63-B159FADA9F31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494E6C1-322F-4AF4-A541-6A7DCE3853A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>
</file>

<file path=ppt/media/image1.jpeg>
</file>

<file path=ppt/media/image10.wdp>
</file>

<file path=ppt/media/image11.jpeg>
</file>

<file path=ppt/media/image12.png>
</file>

<file path=ppt/media/image13.png>
</file>

<file path=ppt/media/image14.png>
</file>

<file path=ppt/media/image15.png>
</file>

<file path=ppt/media/image16.wdp>
</file>

<file path=ppt/media/image2.png>
</file>

<file path=ppt/media/image3.wdp>
</file>

<file path=ppt/media/image4.png>
</file>

<file path=ppt/media/image5.wdp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513A3C-D0C5-45C0-BD52-194E7639670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E0D5545-95D4-489F-B8ED-7EAFA774B567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8" Type="http://schemas.microsoft.com/office/2007/relationships/hdphoto" Target="../media/image16.wdp"/><Relationship Id="rId7" Type="http://schemas.openxmlformats.org/officeDocument/2006/relationships/image" Target="../media/image15.png"/><Relationship Id="rId6" Type="http://schemas.microsoft.com/office/2007/relationships/hdphoto" Target="../media/image5.wdp"/><Relationship Id="rId5" Type="http://schemas.openxmlformats.org/officeDocument/2006/relationships/image" Target="../media/image1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7.jpe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8.jpe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7" Type="http://schemas.microsoft.com/office/2007/relationships/hdphoto" Target="../media/image5.wdp"/><Relationship Id="rId6" Type="http://schemas.openxmlformats.org/officeDocument/2006/relationships/image" Target="../media/image4.png"/><Relationship Id="rId5" Type="http://schemas.microsoft.com/office/2007/relationships/hdphoto" Target="../media/image3.wdp"/><Relationship Id="rId4" Type="http://schemas.openxmlformats.org/officeDocument/2006/relationships/image" Target="../media/image2.png"/><Relationship Id="rId3" Type="http://schemas.microsoft.com/office/2007/relationships/hdphoto" Target="../media/image10.wdp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7" Type="http://schemas.openxmlformats.org/officeDocument/2006/relationships/image" Target="../media/image6.png"/><Relationship Id="rId6" Type="http://schemas.microsoft.com/office/2007/relationships/hdphoto" Target="../media/image5.wdp"/><Relationship Id="rId5" Type="http://schemas.openxmlformats.org/officeDocument/2006/relationships/image" Target="../media/image4.png"/><Relationship Id="rId4" Type="http://schemas.microsoft.com/office/2007/relationships/hdphoto" Target="../media/image3.wdp"/><Relationship Id="rId3" Type="http://schemas.openxmlformats.org/officeDocument/2006/relationships/image" Target="../media/image2.png"/><Relationship Id="rId2" Type="http://schemas.openxmlformats.org/officeDocument/2006/relationships/image" Target="../media/image11.jpe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4" Type="http://schemas.openxmlformats.org/officeDocument/2006/relationships/image" Target="../media/image6.png"/><Relationship Id="rId3" Type="http://schemas.microsoft.com/office/2007/relationships/hdphoto" Target="../media/image5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image3.wdp"/><Relationship Id="rId2" Type="http://schemas.openxmlformats.org/officeDocument/2006/relationships/image" Target="../media/image1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5335"/>
          <a:stretch>
            <a:fillRect/>
          </a:stretch>
        </p:blipFill>
        <p:spPr>
          <a:xfrm>
            <a:off x="4878746" y="-13844"/>
            <a:ext cx="7525799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一般样式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381075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7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92D050"/>
              </a:buClr>
              <a:buFont typeface="Wingdings" panose="05000000000000000000" pitchFamily="2" charset="2"/>
              <a:buChar char="p"/>
              <a:defRPr sz="2400" b="1" spc="3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685800" indent="-228600">
              <a:lnSpc>
                <a:spcPct val="130000"/>
              </a:lnSpc>
              <a:buClr>
                <a:srgbClr val="92D050"/>
              </a:buClr>
              <a:buFont typeface="Arial" panose="020B060402020209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92D050"/>
              </a:buClr>
              <a:buFont typeface="Arial" panose="020B0604020202090204" pitchFamily="34" charset="0"/>
              <a:buChar char="•"/>
              <a:defRPr sz="1800" spc="300">
                <a:solidFill>
                  <a:schemeClr val="bg2">
                    <a:lumMod val="75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92D050"/>
              </a:buClr>
              <a:buFont typeface="Arial" panose="020B0604020202090204" pitchFamily="34" charset="0"/>
              <a:buChar char="•"/>
              <a:defRPr sz="1600" spc="300">
                <a:solidFill>
                  <a:schemeClr val="bg2">
                    <a:lumMod val="75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92D050"/>
              </a:buClr>
              <a:buFont typeface="Arial" panose="020B0604020202090204" pitchFamily="34" charset="0"/>
              <a:buChar char="•"/>
              <a:defRPr sz="1400" spc="300">
                <a:solidFill>
                  <a:schemeClr val="bg2">
                    <a:lumMod val="7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  <p:sp>
        <p:nvSpPr>
          <p:cNvPr id="9" name="矩形: 圆顶角 8"/>
          <p:cNvSpPr/>
          <p:nvPr userDrawn="1"/>
        </p:nvSpPr>
        <p:spPr>
          <a:xfrm flipV="1">
            <a:off x="971883" y="1163586"/>
            <a:ext cx="1155300" cy="68568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矩形 12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（无短线，有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92372" y="572674"/>
            <a:ext cx="9774619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3200" b="1">
                <a:solidFill>
                  <a:srgbClr val="175F8B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sp>
        <p:nvSpPr>
          <p:cNvPr id="14" name="矩形: 剪去单角 13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1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13" name="平行四边形 12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  <p:sp>
        <p:nvSpPr>
          <p:cNvPr id="9" name="文本占位符 16"/>
          <p:cNvSpPr>
            <a:spLocks noGrp="1"/>
          </p:cNvSpPr>
          <p:nvPr>
            <p:ph type="body" sz="quarter" idx="14" hasCustomPrompt="1"/>
          </p:nvPr>
        </p:nvSpPr>
        <p:spPr>
          <a:xfrm>
            <a:off x="1017746" y="1498600"/>
            <a:ext cx="10399554" cy="4286377"/>
          </a:xfrm>
          <a:prstGeom prst="rect">
            <a:avLst/>
          </a:prstGeom>
        </p:spPr>
        <p:txBody>
          <a:bodyPr/>
          <a:lstStyle>
            <a:lvl1pPr marL="363855" indent="-363855">
              <a:lnSpc>
                <a:spcPct val="130000"/>
              </a:lnSpc>
              <a:buClr>
                <a:srgbClr val="175F8B"/>
              </a:buClr>
              <a:buFont typeface="Arial" panose="020B0604020202090204" pitchFamily="34" charset="0"/>
              <a:buChar char="•"/>
              <a:defRPr lang="zh-CN" altLang="en-US" sz="2400" b="1" kern="12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685800" indent="-228600">
              <a:lnSpc>
                <a:spcPct val="130000"/>
              </a:lnSpc>
              <a:buClr>
                <a:srgbClr val="175F8B"/>
              </a:buClr>
              <a:buFont typeface="Arial" panose="020B0604020202090204" pitchFamily="34" charset="0"/>
              <a:buChar char="•"/>
              <a:defRPr sz="2200" spc="300">
                <a:solidFill>
                  <a:schemeClr val="bg2">
                    <a:lumMod val="25000"/>
                  </a:schemeClr>
                </a:solidFill>
              </a:defRPr>
            </a:lvl2pPr>
            <a:lvl3pPr marL="1143000" indent="-228600">
              <a:lnSpc>
                <a:spcPct val="130000"/>
              </a:lnSpc>
              <a:buClr>
                <a:srgbClr val="175F8B"/>
              </a:buClr>
              <a:buFont typeface="Arial" panose="020B0604020202090204" pitchFamily="34" charset="0"/>
              <a:buChar char="•"/>
              <a:defRPr sz="18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3pPr>
            <a:lvl4pPr marL="1600200" indent="-228600">
              <a:lnSpc>
                <a:spcPct val="130000"/>
              </a:lnSpc>
              <a:buClr>
                <a:srgbClr val="175F8B"/>
              </a:buClr>
              <a:buFont typeface="Arial" panose="020B0604020202090204" pitchFamily="34" charset="0"/>
              <a:buChar char="•"/>
              <a:defRPr sz="16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4pPr>
            <a:lvl5pPr marL="2057400" indent="-228600">
              <a:lnSpc>
                <a:spcPct val="130000"/>
              </a:lnSpc>
              <a:buClr>
                <a:srgbClr val="175F8B"/>
              </a:buClr>
              <a:buFont typeface="Arial" panose="020B0604020202090204" pitchFamily="34" charset="0"/>
              <a:buChar char="•"/>
              <a:defRPr sz="1400" spc="300">
                <a:solidFill>
                  <a:schemeClr val="tx1">
                    <a:lumMod val="50000"/>
                    <a:lumOff val="50000"/>
                  </a:schemeClr>
                </a:solidFill>
              </a:defRPr>
            </a:lvl5pPr>
          </a:lstStyle>
          <a:p>
            <a:pPr marL="363855" lvl="0" indent="-363855" algn="l" defTabSz="914400" rtl="0" eaLnBrk="1" latinLnBrk="0" hangingPunct="1">
              <a:lnSpc>
                <a:spcPct val="130000"/>
              </a:lnSpc>
              <a:spcBef>
                <a:spcPts val="1000"/>
              </a:spcBef>
              <a:buClr>
                <a:srgbClr val="175F8B"/>
              </a:buClr>
              <a:buFont typeface="Wingdings" panose="05000000000000000000" pitchFamily="2" charset="2"/>
              <a:buChar char="p"/>
            </a:pPr>
            <a:r>
              <a:rPr lang="zh-CN" altLang="en-US" dirty="0"/>
              <a:t>编辑母版文本样式</a:t>
            </a:r>
            <a:endParaRPr lang="zh-CN" altLang="en-US" dirty="0"/>
          </a:p>
          <a:p>
            <a:pPr lvl="1"/>
            <a:r>
              <a:rPr lang="zh-CN" altLang="en-US" dirty="0"/>
              <a:t>第二级</a:t>
            </a:r>
            <a:endParaRPr lang="zh-CN" altLang="en-US" dirty="0"/>
          </a:p>
          <a:p>
            <a:pPr lvl="2"/>
            <a:r>
              <a:rPr lang="zh-CN" altLang="en-US" dirty="0"/>
              <a:t>第三级</a:t>
            </a:r>
            <a:endParaRPr lang="zh-CN" altLang="en-US" dirty="0"/>
          </a:p>
          <a:p>
            <a:pPr lvl="3"/>
            <a:r>
              <a:rPr lang="zh-CN" altLang="en-US" dirty="0"/>
              <a:t>第四级</a:t>
            </a:r>
            <a:endParaRPr lang="zh-CN" altLang="en-US" dirty="0"/>
          </a:p>
          <a:p>
            <a:pPr lvl="4"/>
            <a:r>
              <a:rPr lang="zh-CN" altLang="en-US" dirty="0"/>
              <a:t>第五级</a:t>
            </a:r>
            <a:endParaRPr lang="zh-CN" alt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底01">
    <p:bg>
      <p:bgPr>
        <a:solidFill>
          <a:srgbClr val="175F8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任意多边形: 形状 14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1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椭圆 3"/>
          <p:cNvSpPr/>
          <p:nvPr userDrawn="1"/>
        </p:nvSpPr>
        <p:spPr>
          <a:xfrm>
            <a:off x="2371344" y="1409700"/>
            <a:ext cx="3340100" cy="3340100"/>
          </a:xfrm>
          <a:prstGeom prst="ellipse">
            <a:avLst/>
          </a:prstGeom>
          <a:blipFill dpi="0" rotWithShape="1">
            <a:blip r:embed="rId2">
              <a:alphaModFix amt="15000"/>
            </a:blip>
            <a:srcRect/>
            <a:stretch>
              <a:fillRect l="-11529" t="-11529" r="-11513" b="-11513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850159" y="-2897899"/>
            <a:ext cx="1181100" cy="1320452"/>
          </a:xfrm>
          <a:prstGeom prst="rect">
            <a:avLst/>
          </a:prstGeom>
        </p:spPr>
      </p:pic>
      <p:sp>
        <p:nvSpPr>
          <p:cNvPr id="20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860403" y="2140703"/>
            <a:ext cx="7054894" cy="1066800"/>
          </a:xfrm>
          <a:prstGeom prst="rect">
            <a:avLst/>
          </a:prstGeom>
        </p:spPr>
        <p:txBody>
          <a:bodyPr anchor="ctr"/>
          <a:lstStyle>
            <a:lvl1pPr marL="0" indent="0" algn="ctr">
              <a:lnSpc>
                <a:spcPct val="100000"/>
              </a:lnSpc>
              <a:buNone/>
              <a:defRPr sz="6000" b="1" spc="6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grpSp>
        <p:nvGrpSpPr>
          <p:cNvPr id="2" name="组合 1"/>
          <p:cNvGrpSpPr/>
          <p:nvPr userDrawn="1"/>
        </p:nvGrpSpPr>
        <p:grpSpPr>
          <a:xfrm>
            <a:off x="9013882" y="2446217"/>
            <a:ext cx="2895851" cy="761295"/>
            <a:chOff x="8201082" y="2090313"/>
            <a:chExt cx="2895851" cy="761295"/>
          </a:xfrm>
        </p:grpSpPr>
        <p:pic>
          <p:nvPicPr>
            <p:cNvPr id="16" name="图片 15"/>
            <p:cNvPicPr>
              <a:picLocks noChangeAspect="1"/>
            </p:cNvPicPr>
            <p:nvPr userDrawn="1"/>
          </p:nvPicPr>
          <p:blipFill rotWithShape="1">
            <a:blip r:embed="rId5" cstate="print">
              <a:duotone>
                <a:schemeClr val="accent5">
                  <a:shade val="45000"/>
                  <a:satMod val="135000"/>
                </a:schemeClr>
                <a:prstClr val="white"/>
              </a:duotone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10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8335853" y="209031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 userDrawn="1"/>
          </p:nvPicPr>
          <p:blipFill>
            <a:blip r:embed="rId7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rightnessContrast bright="100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201082" y="2595554"/>
              <a:ext cx="2895851" cy="256054"/>
            </a:xfrm>
            <a:prstGeom prst="rect">
              <a:avLst/>
            </a:prstGeom>
          </p:spPr>
        </p:pic>
      </p:grpSp>
      <p:sp>
        <p:nvSpPr>
          <p:cNvPr id="13" name="圆: 空心 12"/>
          <p:cNvSpPr/>
          <p:nvPr userDrawn="1"/>
        </p:nvSpPr>
        <p:spPr>
          <a:xfrm>
            <a:off x="1986523" y="1024614"/>
            <a:ext cx="4109742" cy="4109742"/>
          </a:xfrm>
          <a:prstGeom prst="donut">
            <a:avLst>
              <a:gd name="adj" fmla="val 9235"/>
            </a:avLst>
          </a:prstGeom>
          <a:blipFill dpi="0" rotWithShape="1">
            <a:blip r:embed="rId2">
              <a:alphaModFix amt="15000"/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8" presetClass="emph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6" dur="20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(带底边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: 剪去单角 1"/>
          <p:cNvSpPr/>
          <p:nvPr userDrawn="1"/>
        </p:nvSpPr>
        <p:spPr>
          <a:xfrm rot="5400000" flipV="1">
            <a:off x="6020103" y="686100"/>
            <a:ext cx="147097" cy="12196703"/>
          </a:xfrm>
          <a:prstGeom prst="snip1Rect">
            <a:avLst>
              <a:gd name="adj" fmla="val 0"/>
            </a:avLst>
          </a:prstGeom>
          <a:solidFill>
            <a:schemeClr val="bg1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5" name="平行四边形 4"/>
          <p:cNvSpPr/>
          <p:nvPr userDrawn="1"/>
        </p:nvSpPr>
        <p:spPr>
          <a:xfrm>
            <a:off x="893764" y="6710902"/>
            <a:ext cx="873216" cy="147098"/>
          </a:xfrm>
          <a:prstGeom prst="parallelogram">
            <a:avLst/>
          </a:prstGeom>
          <a:solidFill>
            <a:srgbClr val="E0CFB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" name="矩形 5"/>
          <p:cNvSpPr/>
          <p:nvPr userDrawn="1"/>
        </p:nvSpPr>
        <p:spPr>
          <a:xfrm>
            <a:off x="951341" y="6663471"/>
            <a:ext cx="846707" cy="2616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dist"/>
            <a:r>
              <a:rPr lang="en-US" altLang="zh-CN" sz="1100" b="0" i="1" spc="600" dirty="0">
                <a:solidFill>
                  <a:schemeClr val="bg1"/>
                </a:solidFill>
              </a:rPr>
              <a:t>SJTU</a:t>
            </a:r>
            <a:endParaRPr lang="zh-CN" altLang="en-US" sz="1100" b="0" i="1" spc="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空白（纯白，无底边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6" b="356"/>
          <a:stretch>
            <a:fillRect/>
          </a:stretch>
        </p:blipFill>
        <p:spPr>
          <a:xfrm>
            <a:off x="5270499" y="-13844"/>
            <a:ext cx="6921500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3649" y="-13843"/>
            <a:ext cx="9178350" cy="6883762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图片占位符 5"/>
          <p:cNvPicPr>
            <a:picLocks noChangeAspect="1"/>
          </p:cNvPicPr>
          <p:nvPr userDrawn="1"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  <a14:imgEffect>
                      <a14:saturation sat="1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27855" r="14757"/>
          <a:stretch>
            <a:fillRect/>
          </a:stretch>
        </p:blipFill>
        <p:spPr>
          <a:xfrm>
            <a:off x="12951" y="-13844"/>
            <a:ext cx="12179048" cy="6871844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6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8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封面-0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886" y="0"/>
            <a:ext cx="12158227" cy="6858000"/>
          </a:xfrm>
          <a:prstGeom prst="rect">
            <a:avLst/>
          </a:prstGeom>
        </p:spPr>
      </p:pic>
      <p:sp>
        <p:nvSpPr>
          <p:cNvPr id="15" name="任意多边形: 形状 14"/>
          <p:cNvSpPr/>
          <p:nvPr userDrawn="1"/>
        </p:nvSpPr>
        <p:spPr>
          <a:xfrm>
            <a:off x="1" y="-13844"/>
            <a:ext cx="9051317" cy="68718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9051317" h="6871844">
                <a:moveTo>
                  <a:pt x="0" y="0"/>
                </a:moveTo>
                <a:lnTo>
                  <a:pt x="8724495" y="0"/>
                </a:lnTo>
                <a:lnTo>
                  <a:pt x="8832115" y="466295"/>
                </a:lnTo>
                <a:cubicBezTo>
                  <a:pt x="8975839" y="1168657"/>
                  <a:pt x="9051317" y="1895878"/>
                  <a:pt x="9051317" y="2640728"/>
                </a:cubicBezTo>
                <a:cubicBezTo>
                  <a:pt x="9051317" y="4130428"/>
                  <a:pt x="8749407" y="5549614"/>
                  <a:pt x="8203435" y="6840435"/>
                </a:cubicBezTo>
                <a:lnTo>
                  <a:pt x="8189236" y="6871844"/>
                </a:lnTo>
                <a:lnTo>
                  <a:pt x="0" y="68718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 userDrawn="1"/>
        </p:nvSpPr>
        <p:spPr>
          <a:xfrm>
            <a:off x="0" y="-13844"/>
            <a:ext cx="8775700" cy="68718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775476" h="6858000">
                <a:moveTo>
                  <a:pt x="0" y="0"/>
                </a:moveTo>
                <a:lnTo>
                  <a:pt x="7326808" y="0"/>
                </a:lnTo>
                <a:lnTo>
                  <a:pt x="7370317" y="107072"/>
                </a:lnTo>
                <a:cubicBezTo>
                  <a:pt x="7632429" y="801663"/>
                  <a:pt x="7775476" y="1551942"/>
                  <a:pt x="7775476" y="2334639"/>
                </a:cubicBezTo>
                <a:cubicBezTo>
                  <a:pt x="7775476" y="4011847"/>
                  <a:pt x="7118627" y="5540198"/>
                  <a:pt x="6040912" y="6690718"/>
                </a:cubicBezTo>
                <a:lnTo>
                  <a:pt x="5876541" y="6858000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标题 1"/>
          <p:cNvSpPr>
            <a:spLocks noGrp="1"/>
          </p:cNvSpPr>
          <p:nvPr>
            <p:ph type="title" hasCustomPrompt="1"/>
          </p:nvPr>
        </p:nvSpPr>
        <p:spPr>
          <a:xfrm>
            <a:off x="1069561" y="1742554"/>
            <a:ext cx="7525799" cy="1789918"/>
          </a:xfrm>
          <a:prstGeom prst="rect">
            <a:avLst/>
          </a:prstGeom>
        </p:spPr>
        <p:txBody>
          <a:bodyPr anchor="t">
            <a:noAutofit/>
          </a:bodyPr>
          <a:lstStyle>
            <a:lvl1pPr algn="l">
              <a:lnSpc>
                <a:spcPct val="100000"/>
              </a:lnSpc>
              <a:defRPr sz="5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单击此处编辑标题样式</a:t>
            </a:r>
            <a:endParaRPr lang="zh-CN" altLang="en-US" dirty="0"/>
          </a:p>
        </p:txBody>
      </p:sp>
      <p:sp>
        <p:nvSpPr>
          <p:cNvPr id="32" name="文本占位符 31"/>
          <p:cNvSpPr>
            <a:spLocks noGrp="1"/>
          </p:cNvSpPr>
          <p:nvPr>
            <p:ph type="body" sz="quarter" idx="11"/>
          </p:nvPr>
        </p:nvSpPr>
        <p:spPr>
          <a:xfrm>
            <a:off x="1069561" y="3748822"/>
            <a:ext cx="6933903" cy="598488"/>
          </a:xfrm>
          <a:prstGeom prst="rect">
            <a:avLst/>
          </a:prstGeom>
        </p:spPr>
        <p:txBody>
          <a:bodyPr anchor="ctr"/>
          <a:lstStyle>
            <a:lvl1pPr marL="0" indent="0" algn="l">
              <a:lnSpc>
                <a:spcPct val="100000"/>
              </a:lnSpc>
              <a:buNone/>
              <a:defRPr sz="1800" b="0" spc="300">
                <a:solidFill>
                  <a:schemeClr val="bg1"/>
                </a:solidFill>
              </a:defRPr>
            </a:lvl1pPr>
          </a:lstStyle>
          <a:p>
            <a:pPr lvl="0"/>
            <a:endParaRPr lang="zh-CN" altLang="en-US" dirty="0"/>
          </a:p>
        </p:txBody>
      </p:sp>
      <p:pic>
        <p:nvPicPr>
          <p:cNvPr id="20" name="图片 19"/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4241" y="291559"/>
            <a:ext cx="2577988" cy="847493"/>
          </a:xfrm>
          <a:prstGeom prst="rect">
            <a:avLst/>
          </a:prstGeom>
        </p:spPr>
      </p:pic>
      <p:grpSp>
        <p:nvGrpSpPr>
          <p:cNvPr id="21" name="组合 20"/>
          <p:cNvGrpSpPr/>
          <p:nvPr userDrawn="1"/>
        </p:nvGrpSpPr>
        <p:grpSpPr>
          <a:xfrm>
            <a:off x="1142749" y="5385894"/>
            <a:ext cx="2895851" cy="747975"/>
            <a:chOff x="1142749" y="5535283"/>
            <a:chExt cx="2895851" cy="747975"/>
          </a:xfrm>
        </p:grpSpPr>
        <p:pic>
          <p:nvPicPr>
            <p:cNvPr id="25" name="图片 24"/>
            <p:cNvPicPr>
              <a:picLocks noChangeAspect="1"/>
            </p:cNvPicPr>
            <p:nvPr/>
          </p:nvPicPr>
          <p:blipFill rotWithShape="1">
            <a:blip r:embed="rId5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26" name="图片 25"/>
            <p:cNvPicPr>
              <a:picLocks noChangeAspect="1"/>
            </p:cNvPicPr>
            <p:nvPr/>
          </p:nvPicPr>
          <p:blipFill>
            <a:blip r:embed="rId7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目录-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Object 2010"/>
          <p:cNvSpPr txBox="1"/>
          <p:nvPr userDrawn="1"/>
        </p:nvSpPr>
        <p:spPr>
          <a:xfrm>
            <a:off x="921270" y="2093253"/>
            <a:ext cx="2282428" cy="78105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>
              <a:lnSpc>
                <a:spcPct val="83000"/>
              </a:lnSpc>
            </a:pPr>
            <a:r>
              <a:rPr lang="zh-CN" altLang="en-US" sz="6125" spc="-123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目录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Object 2011"/>
          <p:cNvSpPr txBox="1"/>
          <p:nvPr userDrawn="1"/>
        </p:nvSpPr>
        <p:spPr>
          <a:xfrm>
            <a:off x="771525" y="3213440"/>
            <a:ext cx="2781300" cy="45720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defTabSz="457200"/>
            <a:r>
              <a:rPr lang="en-US" altLang="zh-CN" sz="3000" spc="12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CONTENTS</a:t>
            </a:r>
            <a:endParaRPr lang="zh-CN" altLang="en-US" sz="900">
              <a:solidFill>
                <a:prstClr val="black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1" name="任意多边形: 形状 20"/>
          <p:cNvSpPr/>
          <p:nvPr userDrawn="1"/>
        </p:nvSpPr>
        <p:spPr>
          <a:xfrm>
            <a:off x="-21616" y="-26544"/>
            <a:ext cx="3958617" cy="6884544"/>
          </a:xfrm>
          <a:custGeom>
            <a:avLst/>
            <a:gdLst>
              <a:gd name="connsiteX0" fmla="*/ 0 w 9051317"/>
              <a:gd name="connsiteY0" fmla="*/ 0 h 6871844"/>
              <a:gd name="connsiteX1" fmla="*/ 8724495 w 9051317"/>
              <a:gd name="connsiteY1" fmla="*/ 0 h 6871844"/>
              <a:gd name="connsiteX2" fmla="*/ 8832115 w 9051317"/>
              <a:gd name="connsiteY2" fmla="*/ 466295 h 6871844"/>
              <a:gd name="connsiteX3" fmla="*/ 9051317 w 9051317"/>
              <a:gd name="connsiteY3" fmla="*/ 2640728 h 6871844"/>
              <a:gd name="connsiteX4" fmla="*/ 8203435 w 9051317"/>
              <a:gd name="connsiteY4" fmla="*/ 6840435 h 6871844"/>
              <a:gd name="connsiteX5" fmla="*/ 8189236 w 9051317"/>
              <a:gd name="connsiteY5" fmla="*/ 6871844 h 6871844"/>
              <a:gd name="connsiteX6" fmla="*/ 0 w 9051317"/>
              <a:gd name="connsiteY6" fmla="*/ 6871844 h 6871844"/>
              <a:gd name="connsiteX7" fmla="*/ 0 w 9051317"/>
              <a:gd name="connsiteY7" fmla="*/ 0 h 6871844"/>
              <a:gd name="connsiteX0-1" fmla="*/ 5092700 w 9051317"/>
              <a:gd name="connsiteY0-2" fmla="*/ 0 h 6884544"/>
              <a:gd name="connsiteX1-3" fmla="*/ 8724495 w 9051317"/>
              <a:gd name="connsiteY1-4" fmla="*/ 12700 h 6884544"/>
              <a:gd name="connsiteX2-5" fmla="*/ 8832115 w 9051317"/>
              <a:gd name="connsiteY2-6" fmla="*/ 478995 h 6884544"/>
              <a:gd name="connsiteX3-7" fmla="*/ 9051317 w 9051317"/>
              <a:gd name="connsiteY3-8" fmla="*/ 2653428 h 6884544"/>
              <a:gd name="connsiteX4-9" fmla="*/ 8203435 w 9051317"/>
              <a:gd name="connsiteY4-10" fmla="*/ 6853135 h 6884544"/>
              <a:gd name="connsiteX5-11" fmla="*/ 8189236 w 9051317"/>
              <a:gd name="connsiteY5-12" fmla="*/ 6884544 h 6884544"/>
              <a:gd name="connsiteX6-13" fmla="*/ 0 w 9051317"/>
              <a:gd name="connsiteY6-14" fmla="*/ 6884544 h 6884544"/>
              <a:gd name="connsiteX7-15" fmla="*/ 5092700 w 9051317"/>
              <a:gd name="connsiteY7-16" fmla="*/ 0 h 6884544"/>
              <a:gd name="connsiteX0-17" fmla="*/ 0 w 3958617"/>
              <a:gd name="connsiteY0-18" fmla="*/ 0 h 6884544"/>
              <a:gd name="connsiteX1-19" fmla="*/ 3631795 w 3958617"/>
              <a:gd name="connsiteY1-20" fmla="*/ 12700 h 6884544"/>
              <a:gd name="connsiteX2-21" fmla="*/ 3739415 w 3958617"/>
              <a:gd name="connsiteY2-22" fmla="*/ 478995 h 6884544"/>
              <a:gd name="connsiteX3-23" fmla="*/ 3958617 w 3958617"/>
              <a:gd name="connsiteY3-24" fmla="*/ 2653428 h 6884544"/>
              <a:gd name="connsiteX4-25" fmla="*/ 3110735 w 3958617"/>
              <a:gd name="connsiteY4-26" fmla="*/ 6853135 h 6884544"/>
              <a:gd name="connsiteX5-27" fmla="*/ 3096536 w 3958617"/>
              <a:gd name="connsiteY5-28" fmla="*/ 6884544 h 6884544"/>
              <a:gd name="connsiteX6-29" fmla="*/ 0 w 3958617"/>
              <a:gd name="connsiteY6-30" fmla="*/ 6884544 h 6884544"/>
              <a:gd name="connsiteX7-31" fmla="*/ 0 w 3958617"/>
              <a:gd name="connsiteY7-32" fmla="*/ 0 h 688454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958617" h="6884544">
                <a:moveTo>
                  <a:pt x="0" y="0"/>
                </a:moveTo>
                <a:lnTo>
                  <a:pt x="3631795" y="12700"/>
                </a:lnTo>
                <a:lnTo>
                  <a:pt x="3739415" y="478995"/>
                </a:lnTo>
                <a:cubicBezTo>
                  <a:pt x="3883139" y="1181357"/>
                  <a:pt x="3958617" y="1908578"/>
                  <a:pt x="3958617" y="2653428"/>
                </a:cubicBezTo>
                <a:cubicBezTo>
                  <a:pt x="3958617" y="4143128"/>
                  <a:pt x="3656707" y="5562314"/>
                  <a:pt x="3110735" y="6853135"/>
                </a:cubicBezTo>
                <a:lnTo>
                  <a:pt x="3096536" y="6884544"/>
                </a:lnTo>
                <a:lnTo>
                  <a:pt x="0" y="6884544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65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/>
          <p:cNvSpPr/>
          <p:nvPr userDrawn="1"/>
        </p:nvSpPr>
        <p:spPr>
          <a:xfrm>
            <a:off x="-8917" y="-26544"/>
            <a:ext cx="3670300" cy="6884544"/>
          </a:xfrm>
          <a:custGeom>
            <a:avLst/>
            <a:gdLst>
              <a:gd name="connsiteX0" fmla="*/ 0 w 7775476"/>
              <a:gd name="connsiteY0" fmla="*/ 0 h 6858000"/>
              <a:gd name="connsiteX1" fmla="*/ 7326808 w 7775476"/>
              <a:gd name="connsiteY1" fmla="*/ 0 h 6858000"/>
              <a:gd name="connsiteX2" fmla="*/ 7370317 w 7775476"/>
              <a:gd name="connsiteY2" fmla="*/ 107072 h 6858000"/>
              <a:gd name="connsiteX3" fmla="*/ 7775476 w 7775476"/>
              <a:gd name="connsiteY3" fmla="*/ 2334639 h 6858000"/>
              <a:gd name="connsiteX4" fmla="*/ 6040912 w 7775476"/>
              <a:gd name="connsiteY4" fmla="*/ 6690718 h 6858000"/>
              <a:gd name="connsiteX5" fmla="*/ 5876541 w 7775476"/>
              <a:gd name="connsiteY5" fmla="*/ 6858000 h 6858000"/>
              <a:gd name="connsiteX6" fmla="*/ 0 w 7775476"/>
              <a:gd name="connsiteY6" fmla="*/ 6858000 h 6858000"/>
              <a:gd name="connsiteX7" fmla="*/ 0 w 7775476"/>
              <a:gd name="connsiteY7" fmla="*/ 0 h 6858000"/>
              <a:gd name="connsiteX0-1" fmla="*/ 4523504 w 7775476"/>
              <a:gd name="connsiteY0-2" fmla="*/ 0 h 6870674"/>
              <a:gd name="connsiteX1-3" fmla="*/ 7326808 w 7775476"/>
              <a:gd name="connsiteY1-4" fmla="*/ 12674 h 6870674"/>
              <a:gd name="connsiteX2-5" fmla="*/ 7370317 w 7775476"/>
              <a:gd name="connsiteY2-6" fmla="*/ 119746 h 6870674"/>
              <a:gd name="connsiteX3-7" fmla="*/ 7775476 w 7775476"/>
              <a:gd name="connsiteY3-8" fmla="*/ 2347313 h 6870674"/>
              <a:gd name="connsiteX4-9" fmla="*/ 6040912 w 7775476"/>
              <a:gd name="connsiteY4-10" fmla="*/ 6703392 h 6870674"/>
              <a:gd name="connsiteX5-11" fmla="*/ 5876541 w 7775476"/>
              <a:gd name="connsiteY5-12" fmla="*/ 6870674 h 6870674"/>
              <a:gd name="connsiteX6-13" fmla="*/ 0 w 7775476"/>
              <a:gd name="connsiteY6-14" fmla="*/ 6870674 h 6870674"/>
              <a:gd name="connsiteX7-15" fmla="*/ 4523504 w 7775476"/>
              <a:gd name="connsiteY7-16" fmla="*/ 0 h 6870674"/>
              <a:gd name="connsiteX0-17" fmla="*/ 0 w 3251972"/>
              <a:gd name="connsiteY0-18" fmla="*/ 0 h 6870674"/>
              <a:gd name="connsiteX1-19" fmla="*/ 2803304 w 3251972"/>
              <a:gd name="connsiteY1-20" fmla="*/ 12674 h 6870674"/>
              <a:gd name="connsiteX2-21" fmla="*/ 2846813 w 3251972"/>
              <a:gd name="connsiteY2-22" fmla="*/ 119746 h 6870674"/>
              <a:gd name="connsiteX3-23" fmla="*/ 3251972 w 3251972"/>
              <a:gd name="connsiteY3-24" fmla="*/ 2347313 h 6870674"/>
              <a:gd name="connsiteX4-25" fmla="*/ 1517408 w 3251972"/>
              <a:gd name="connsiteY4-26" fmla="*/ 6703392 h 6870674"/>
              <a:gd name="connsiteX5-27" fmla="*/ 1353037 w 3251972"/>
              <a:gd name="connsiteY5-28" fmla="*/ 6870674 h 6870674"/>
              <a:gd name="connsiteX6-29" fmla="*/ 0 w 3251972"/>
              <a:gd name="connsiteY6-30" fmla="*/ 6858000 h 6870674"/>
              <a:gd name="connsiteX7-31" fmla="*/ 0 w 3251972"/>
              <a:gd name="connsiteY7-32" fmla="*/ 0 h 6870674"/>
            </a:gdLst>
            <a:ahLst/>
            <a:cxnLst>
              <a:cxn ang="0">
                <a:pos x="connsiteX0-1" y="connsiteY0-2"/>
              </a:cxn>
              <a:cxn ang="0">
                <a:pos x="connsiteX1-3" y="connsiteY1-4"/>
              </a:cxn>
              <a:cxn ang="0">
                <a:pos x="connsiteX2-5" y="connsiteY2-6"/>
              </a:cxn>
              <a:cxn ang="0">
                <a:pos x="connsiteX3-7" y="connsiteY3-8"/>
              </a:cxn>
              <a:cxn ang="0">
                <a:pos x="connsiteX4-9" y="connsiteY4-10"/>
              </a:cxn>
              <a:cxn ang="0">
                <a:pos x="connsiteX5-11" y="connsiteY5-12"/>
              </a:cxn>
              <a:cxn ang="0">
                <a:pos x="connsiteX6-13" y="connsiteY6-14"/>
              </a:cxn>
              <a:cxn ang="0">
                <a:pos x="connsiteX7-15" y="connsiteY7-16"/>
              </a:cxn>
            </a:cxnLst>
            <a:rect l="l" t="t" r="r" b="b"/>
            <a:pathLst>
              <a:path w="3251972" h="6870674">
                <a:moveTo>
                  <a:pt x="0" y="0"/>
                </a:moveTo>
                <a:lnTo>
                  <a:pt x="2803304" y="12674"/>
                </a:lnTo>
                <a:lnTo>
                  <a:pt x="2846813" y="119746"/>
                </a:lnTo>
                <a:cubicBezTo>
                  <a:pt x="3108925" y="814337"/>
                  <a:pt x="3251972" y="1564616"/>
                  <a:pt x="3251972" y="2347313"/>
                </a:cubicBezTo>
                <a:cubicBezTo>
                  <a:pt x="3251972" y="4024521"/>
                  <a:pt x="2595123" y="5552872"/>
                  <a:pt x="1517408" y="6703392"/>
                </a:cubicBezTo>
                <a:lnTo>
                  <a:pt x="1353037" y="6870674"/>
                </a:lnTo>
                <a:lnTo>
                  <a:pt x="0" y="6858000"/>
                </a:lnTo>
                <a:lnTo>
                  <a:pt x="0" y="0"/>
                </a:lnTo>
                <a:close/>
              </a:path>
            </a:pathLst>
          </a:cu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Object 109"/>
          <p:cNvSpPr txBox="1"/>
          <p:nvPr userDrawn="1"/>
        </p:nvSpPr>
        <p:spPr>
          <a:xfrm>
            <a:off x="662967" y="1546526"/>
            <a:ext cx="2146653" cy="877385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 defTabSz="457200">
              <a:lnSpc>
                <a:spcPct val="105000"/>
              </a:lnSpc>
            </a:pPr>
            <a:r>
              <a:rPr lang="zh-CN" altLang="en-US" sz="4400" b="1" spc="600" dirty="0">
                <a:solidFill>
                  <a:srgbClr val="FFFFFF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 录</a:t>
            </a:r>
            <a:endParaRPr lang="en-US" altLang="zh-CN" sz="4400" b="1" spc="600" dirty="0">
              <a:solidFill>
                <a:srgbClr val="FFFFFF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24" name="直接连接符 23"/>
          <p:cNvCxnSpPr/>
          <p:nvPr userDrawn="1"/>
        </p:nvCxnSpPr>
        <p:spPr>
          <a:xfrm>
            <a:off x="978420" y="2566566"/>
            <a:ext cx="1485829" cy="0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1119809" y="2801269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3066615"/>
            <a:ext cx="10272409" cy="724770"/>
          </a:xfrm>
          <a:prstGeom prst="rect">
            <a:avLst/>
          </a:prstGeom>
          <a:noFill/>
          <a:effectLst/>
        </p:spPr>
        <p:txBody>
          <a:bodyPr anchor="b"/>
          <a:lstStyle>
            <a:lvl1pPr algn="ctr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054966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31" name="矩形: 剪去单角 30"/>
          <p:cNvSpPr/>
          <p:nvPr userDrawn="1"/>
        </p:nvSpPr>
        <p:spPr>
          <a:xfrm rot="5400000" flipV="1">
            <a:off x="6070791" y="736789"/>
            <a:ext cx="45719" cy="12196703"/>
          </a:xfrm>
          <a:prstGeom prst="snip1Rect">
            <a:avLst>
              <a:gd name="adj" fmla="val 0"/>
            </a:avLst>
          </a:prstGeom>
          <a:solidFill>
            <a:schemeClr val="bg2">
              <a:lumMod val="75000"/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0" algn="ctr"/>
            <a:endParaRPr lang="zh-CN" altLang="en-US"/>
          </a:p>
        </p:txBody>
      </p:sp>
      <p:sp>
        <p:nvSpPr>
          <p:cNvPr id="10" name="矩形: 圆顶角 9"/>
          <p:cNvSpPr/>
          <p:nvPr userDrawn="1"/>
        </p:nvSpPr>
        <p:spPr>
          <a:xfrm flipV="1">
            <a:off x="0" y="-1"/>
            <a:ext cx="12192000" cy="2411846"/>
          </a:xfrm>
          <a:prstGeom prst="round2SameRect">
            <a:avLst>
              <a:gd name="adj1" fmla="val 38659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标题 13"/>
          <p:cNvSpPr txBox="1"/>
          <p:nvPr userDrawn="1"/>
        </p:nvSpPr>
        <p:spPr>
          <a:xfrm>
            <a:off x="9836672" y="-510395"/>
            <a:ext cx="2483796" cy="492319"/>
          </a:xfrm>
          <a:prstGeom prst="rect">
            <a:avLst/>
          </a:prstGeom>
          <a:noFill/>
          <a:effectLst/>
        </p:spPr>
        <p:txBody>
          <a:bodyPr anchor="b"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 spc="300">
                <a:solidFill>
                  <a:srgbClr val="A62038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1800" b="0" i="1" dirty="0"/>
              <a:t>SJTU</a:t>
            </a:r>
            <a:endParaRPr lang="zh-CN" altLang="en-US" sz="1800" b="0" i="1" dirty="0"/>
          </a:p>
        </p:txBody>
      </p:sp>
      <p:grpSp>
        <p:nvGrpSpPr>
          <p:cNvPr id="9" name="组合 8"/>
          <p:cNvGrpSpPr/>
          <p:nvPr userDrawn="1"/>
        </p:nvGrpSpPr>
        <p:grpSpPr>
          <a:xfrm>
            <a:off x="8330949" y="732786"/>
            <a:ext cx="2895851" cy="747975"/>
            <a:chOff x="1142749" y="5535283"/>
            <a:chExt cx="2895851" cy="747975"/>
          </a:xfrm>
        </p:grpSpPr>
        <p:pic>
          <p:nvPicPr>
            <p:cNvPr id="11" name="图片 10"/>
            <p:cNvPicPr>
              <a:picLocks noChangeAspect="1"/>
            </p:cNvPicPr>
            <p:nvPr/>
          </p:nvPicPr>
          <p:blipFill rotWithShape="1">
            <a:blip r:embed="rId2" cstate="print">
              <a:lum bright="70000" contrast="-70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bright="20000" contrast="20000"/>
                      </a14:imgEffect>
                      <a14:imgEffect>
                        <a14:saturation sat="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68781" t="-39299" r="3657"/>
            <a:stretch>
              <a:fillRect/>
            </a:stretch>
          </p:blipFill>
          <p:spPr>
            <a:xfrm>
              <a:off x="1231900" y="5535283"/>
              <a:ext cx="2626310" cy="455772"/>
            </a:xfrm>
            <a:prstGeom prst="rect">
              <a:avLst/>
            </a:prstGeom>
          </p:spPr>
        </p:pic>
        <p:pic>
          <p:nvPicPr>
            <p:cNvPr id="12" name="图片 11"/>
            <p:cNvPicPr>
              <a:picLocks noChangeAspect="1"/>
            </p:cNvPicPr>
            <p:nvPr/>
          </p:nvPicPr>
          <p:blipFill>
            <a:blip r:embed="rId4">
              <a:lum bright="70000" contrast="-70000"/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142749" y="6027204"/>
              <a:ext cx="2895851" cy="256054"/>
            </a:xfrm>
            <a:prstGeom prst="rect">
              <a:avLst/>
            </a:prstGeom>
          </p:spPr>
        </p:pic>
      </p:grp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矩形: 圆顶角 6"/>
          <p:cNvSpPr/>
          <p:nvPr userDrawn="1"/>
        </p:nvSpPr>
        <p:spPr>
          <a:xfrm rot="16200000" flipV="1">
            <a:off x="4364979" y="-859726"/>
            <a:ext cx="1164073" cy="9911481"/>
          </a:xfrm>
          <a:prstGeom prst="round2SameRect">
            <a:avLst>
              <a:gd name="adj1" fmla="val 50000"/>
              <a:gd name="adj2" fmla="val 0"/>
            </a:avLst>
          </a:prstGeom>
          <a:solidFill>
            <a:schemeClr val="bg1">
              <a:lumMod val="85000"/>
              <a:alpha val="7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矩形: 圆顶角 9"/>
          <p:cNvSpPr/>
          <p:nvPr userDrawn="1"/>
        </p:nvSpPr>
        <p:spPr>
          <a:xfrm rot="16200000" flipV="1">
            <a:off x="4698772" y="-2328498"/>
            <a:ext cx="1681026" cy="11078572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050587" y="2848403"/>
            <a:ext cx="10272409" cy="724770"/>
          </a:xfrm>
          <a:prstGeom prst="rect">
            <a:avLst/>
          </a:prstGeom>
          <a:noFill/>
          <a:effectLst/>
        </p:spPr>
        <p:txBody>
          <a:bodyPr anchor="t"/>
          <a:lstStyle>
            <a:lvl1pPr algn="l">
              <a:defRPr sz="4400" b="1" spc="300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050587" y="4125798"/>
            <a:ext cx="10272409" cy="1534265"/>
          </a:xfrm>
          <a:prstGeom prst="rect">
            <a:avLst/>
          </a:prstGeom>
        </p:spPr>
        <p:txBody>
          <a:bodyPr/>
          <a:lstStyle>
            <a:lvl1pPr marL="0" indent="0" algn="just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bg1">
                    <a:lumMod val="75000"/>
                  </a:schemeClr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9793909" y="2550562"/>
            <a:ext cx="1181100" cy="1320452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标题 13"/>
          <p:cNvSpPr>
            <a:spLocks noGrp="1"/>
          </p:cNvSpPr>
          <p:nvPr>
            <p:ph type="title"/>
          </p:nvPr>
        </p:nvSpPr>
        <p:spPr>
          <a:xfrm>
            <a:off x="1418471" y="1216448"/>
            <a:ext cx="10468729" cy="775349"/>
          </a:xfrm>
          <a:prstGeom prst="rect">
            <a:avLst/>
          </a:prstGeom>
          <a:noFill/>
          <a:effectLst/>
        </p:spPr>
        <p:txBody>
          <a:bodyPr anchor="ctr"/>
          <a:lstStyle>
            <a:lvl1pPr algn="l">
              <a:defRPr sz="4400" b="1" spc="300">
                <a:solidFill>
                  <a:srgbClr val="175F8B"/>
                </a:solidFill>
              </a:defRPr>
            </a:lvl1pPr>
          </a:lstStyle>
          <a:p>
            <a:r>
              <a:rPr lang="zh-CN" altLang="en-US" dirty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38"/>
          <p:cNvSpPr>
            <a:spLocks noGrp="1"/>
          </p:cNvSpPr>
          <p:nvPr>
            <p:ph type="body" sz="quarter" idx="11" hasCustomPrompt="1"/>
          </p:nvPr>
        </p:nvSpPr>
        <p:spPr>
          <a:xfrm>
            <a:off x="1418471" y="2746674"/>
            <a:ext cx="9845113" cy="1534265"/>
          </a:xfrm>
          <a:prstGeom prst="rect">
            <a:avLst/>
          </a:prstGeom>
          <a:noFill/>
        </p:spPr>
        <p:txBody>
          <a:bodyPr/>
          <a:lstStyle>
            <a:lvl1pPr marL="0" indent="0" algn="l">
              <a:lnSpc>
                <a:spcPct val="130000"/>
              </a:lnSpc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2pPr>
            <a:lvl3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3pPr>
            <a:lvl4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4pPr>
            <a:lvl5pPr>
              <a:defRPr>
                <a:solidFill>
                  <a:schemeClr val="tx1">
                    <a:lumMod val="75000"/>
                    <a:lumOff val="25000"/>
                  </a:schemeClr>
                </a:solidFill>
              </a:defRPr>
            </a:lvl5pPr>
          </a:lstStyle>
          <a:p>
            <a:pPr lvl="0"/>
            <a:r>
              <a:rPr lang="zh-CN" altLang="en-US" dirty="0"/>
              <a:t>编辑母版文本样式</a:t>
            </a:r>
            <a:endParaRPr lang="zh-CN" altLang="en-US" dirty="0"/>
          </a:p>
        </p:txBody>
      </p:sp>
      <p:cxnSp>
        <p:nvCxnSpPr>
          <p:cNvPr id="11" name="直接连接符 10"/>
          <p:cNvCxnSpPr/>
          <p:nvPr userDrawn="1"/>
        </p:nvCxnSpPr>
        <p:spPr>
          <a:xfrm>
            <a:off x="1418471" y="2344233"/>
            <a:ext cx="9554329" cy="0"/>
          </a:xfrm>
          <a:prstGeom prst="line">
            <a:avLst/>
          </a:prstGeom>
          <a:ln>
            <a:solidFill>
              <a:srgbClr val="92D05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: 圆顶角 11"/>
          <p:cNvSpPr/>
          <p:nvPr userDrawn="1"/>
        </p:nvSpPr>
        <p:spPr>
          <a:xfrm rot="16200000" flipV="1">
            <a:off x="-2540271" y="3174998"/>
            <a:ext cx="5817139" cy="736601"/>
          </a:xfrm>
          <a:prstGeom prst="round2SameRect">
            <a:avLst>
              <a:gd name="adj1" fmla="val 50000"/>
              <a:gd name="adj2" fmla="val 0"/>
            </a:avLst>
          </a:prstGeom>
          <a:solidFill>
            <a:srgbClr val="175F8B"/>
          </a:solidFill>
          <a:ln>
            <a:noFill/>
          </a:ln>
          <a:effectLst>
            <a:innerShdw blurRad="63500" dist="50800">
              <a:prstClr val="black">
                <a:alpha val="50000"/>
              </a:prstClr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7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pic>
        <p:nvPicPr>
          <p:cNvPr id="9" name="图片 8"/>
          <p:cNvPicPr>
            <a:picLocks noChangeAspect="1"/>
          </p:cNvPicPr>
          <p:nvPr userDrawn="1"/>
        </p:nvPicPr>
        <p:blipFill rotWithShape="1">
          <a:blip r:embed="rId2">
            <a:duotone>
              <a:prstClr val="black"/>
              <a:schemeClr val="tx2">
                <a:tint val="45000"/>
                <a:satMod val="400000"/>
              </a:schemeClr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100000"/>
                    </a14:imgEffect>
                    <a14:imgEffect>
                      <a14:saturation sat="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346" r="68249"/>
          <a:stretch>
            <a:fillRect/>
          </a:stretch>
        </p:blipFill>
        <p:spPr>
          <a:xfrm>
            <a:off x="86033" y="748756"/>
            <a:ext cx="564529" cy="631135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5" Type="http://schemas.openxmlformats.org/officeDocument/2006/relationships/theme" Target="../theme/theme1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11078570" y="6413501"/>
            <a:ext cx="1037230" cy="34290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E0CFBD"/>
                </a:solidFill>
              </a:defRPr>
            </a:lvl1pPr>
          </a:lstStyle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9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9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2.xml"/><Relationship Id="rId3" Type="http://schemas.openxmlformats.org/officeDocument/2006/relationships/slideLayout" Target="../slideLayouts/slideLayout10.xml"/><Relationship Id="rId2" Type="http://schemas.openxmlformats.org/officeDocument/2006/relationships/tags" Target="../tags/tag2.xml"/><Relationship Id="rId1" Type="http://schemas.openxmlformats.org/officeDocument/2006/relationships/tags" Target="../tags/tag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2"/>
          <p:cNvSpPr>
            <a:spLocks noGrp="1"/>
          </p:cNvSpPr>
          <p:nvPr>
            <p:ph type="title"/>
          </p:nvPr>
        </p:nvSpPr>
        <p:spPr/>
        <p:txBody>
          <a:bodyPr anchor="ctr"/>
          <a:lstStyle/>
          <a:p>
            <a:r>
              <a:rPr lang="zh-CN" altLang="en-US" sz="4000" dirty="0"/>
              <a:t>迭代</a:t>
            </a:r>
            <a:r>
              <a:rPr lang="zh-CN" altLang="en-US" sz="4000" dirty="0"/>
              <a:t>总结</a:t>
            </a:r>
            <a:endParaRPr lang="zh-CN" altLang="en-US" sz="4000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cxnSp>
        <p:nvCxnSpPr>
          <p:cNvPr id="13" name="直接连接符 12"/>
          <p:cNvCxnSpPr/>
          <p:nvPr/>
        </p:nvCxnSpPr>
        <p:spPr>
          <a:xfrm>
            <a:off x="1155223" y="1859603"/>
            <a:ext cx="1166649" cy="0"/>
          </a:xfrm>
          <a:prstGeom prst="line">
            <a:avLst/>
          </a:prstGeom>
          <a:ln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矩形: 圆顶角 7"/>
          <p:cNvSpPr/>
          <p:nvPr/>
        </p:nvSpPr>
        <p:spPr>
          <a:xfrm flipV="1">
            <a:off x="820985" y="2801162"/>
            <a:ext cx="48019" cy="845952"/>
          </a:xfrm>
          <a:prstGeom prst="round2SameRect">
            <a:avLst>
              <a:gd name="adj1" fmla="val 50000"/>
              <a:gd name="adj2" fmla="val 50000"/>
            </a:avLst>
          </a:prstGeom>
          <a:solidFill>
            <a:schemeClr val="bg1">
              <a:alpha val="35000"/>
            </a:scheme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4" name="Object 602"/>
          <p:cNvSpPr txBox="1"/>
          <p:nvPr/>
        </p:nvSpPr>
        <p:spPr>
          <a:xfrm>
            <a:off x="342900" y="862931"/>
            <a:ext cx="3408525" cy="2107268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ctr">
              <a:lnSpc>
                <a:spcPct val="100000"/>
              </a:lnSpc>
            </a:pPr>
            <a:r>
              <a:rPr 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0</a:t>
            </a:r>
            <a:r>
              <a:rPr lang="en-US" altLang="zh-CN" sz="13100" b="1" i="0" dirty="0">
                <a:gradFill flip="none" rotWithShape="1">
                  <a:gsLst>
                    <a:gs pos="0">
                      <a:srgbClr val="D7C1A9"/>
                    </a:gs>
                    <a:gs pos="74418">
                      <a:srgbClr val="D7C1A9">
                        <a:alpha val="0"/>
                      </a:srgbClr>
                    </a:gs>
                  </a:gsLst>
                  <a:lin ang="5400000"/>
                </a:gradFill>
                <a:latin typeface="+mj-ea"/>
                <a:ea typeface="+mj-ea"/>
              </a:rPr>
              <a:t>3</a:t>
            </a:r>
            <a:endParaRPr lang="en-US" altLang="zh-CN" sz="13100" b="1" i="0" dirty="0">
              <a:gradFill flip="none" rotWithShape="1">
                <a:gsLst>
                  <a:gs pos="0">
                    <a:srgbClr val="D7C1A9"/>
                  </a:gs>
                  <a:gs pos="74418">
                    <a:srgbClr val="D7C1A9">
                      <a:alpha val="0"/>
                    </a:srgbClr>
                  </a:gs>
                </a:gsLst>
                <a:lin ang="5400000"/>
              </a:gradFill>
              <a:latin typeface="+mj-ea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矩形: 一个圆顶角，剪去另一个顶角 35"/>
          <p:cNvSpPr/>
          <p:nvPr/>
        </p:nvSpPr>
        <p:spPr>
          <a:xfrm rot="16200000">
            <a:off x="541295" y="1918171"/>
            <a:ext cx="4193559" cy="3321751"/>
          </a:xfrm>
          <a:prstGeom prst="snipRoundRect">
            <a:avLst>
              <a:gd name="adj1" fmla="val 9702"/>
              <a:gd name="adj2" fmla="val 0"/>
            </a:avLst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noAutofit/>
          </a:bodyPr>
          <a:lstStyle/>
          <a:p>
            <a:pPr algn="ctr"/>
            <a:endParaRPr lang="zh-CN" altLang="en-US"/>
          </a:p>
        </p:txBody>
      </p:sp>
      <p:sp>
        <p:nvSpPr>
          <p:cNvPr id="34" name="矩形 33"/>
          <p:cNvSpPr/>
          <p:nvPr/>
        </p:nvSpPr>
        <p:spPr>
          <a:xfrm>
            <a:off x="4444624" y="1482273"/>
            <a:ext cx="3246214" cy="42020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矩形 34"/>
          <p:cNvSpPr/>
          <p:nvPr/>
        </p:nvSpPr>
        <p:spPr>
          <a:xfrm>
            <a:off x="7860671" y="1482273"/>
            <a:ext cx="3246214" cy="4202025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dirty="0"/>
              <a:t>项目进度</a:t>
            </a:r>
            <a:endParaRPr lang="zh-CN" dirty="0"/>
          </a:p>
        </p:txBody>
      </p:sp>
      <p:sp>
        <p:nvSpPr>
          <p:cNvPr id="2" name="灯片编号占位符 1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sp>
        <p:nvSpPr>
          <p:cNvPr id="8" name="Object 403"/>
          <p:cNvSpPr txBox="1"/>
          <p:nvPr/>
        </p:nvSpPr>
        <p:spPr>
          <a:xfrm>
            <a:off x="1342110" y="1941276"/>
            <a:ext cx="2643961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 algn="l">
              <a:lnSpc>
                <a:spcPct val="96000"/>
              </a:lnSpc>
            </a:pPr>
            <a:r>
              <a:rPr lang="zh-CN" altLang="en-US" sz="3200" b="1" dirty="0">
                <a:solidFill>
                  <a:srgbClr val="FFFFFF"/>
                </a:solidFill>
                <a:latin typeface="+mj-ea"/>
                <a:ea typeface="+mj-ea"/>
              </a:rPr>
              <a:t>软件工程技术</a:t>
            </a:r>
            <a:endParaRPr lang="zh-CN" altLang="en-US" sz="3200" b="1" dirty="0">
              <a:solidFill>
                <a:srgbClr val="FFFFFF"/>
              </a:solidFill>
              <a:latin typeface="+mj-ea"/>
              <a:ea typeface="+mj-ea"/>
            </a:endParaRPr>
          </a:p>
        </p:txBody>
      </p:sp>
      <p:sp>
        <p:nvSpPr>
          <p:cNvPr id="9" name="Object 404"/>
          <p:cNvSpPr txBox="1"/>
          <p:nvPr/>
        </p:nvSpPr>
        <p:spPr>
          <a:xfrm>
            <a:off x="1343192" y="2594769"/>
            <a:ext cx="2643961" cy="2301540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dirty="0">
                <a:solidFill>
                  <a:schemeClr val="bg1"/>
                </a:solidFill>
              </a:rPr>
              <a:t>需求分析</a:t>
            </a:r>
            <a:endParaRPr lang="zh-CN" altLang="en-US" dirty="0">
              <a:solidFill>
                <a:schemeClr val="bg1"/>
              </a:solidFill>
            </a:endParaRPr>
          </a:p>
          <a:p>
            <a:pPr algn="just">
              <a:lnSpc>
                <a:spcPct val="117000"/>
              </a:lnSpc>
            </a:pPr>
            <a:r>
              <a:rPr lang="en-US" altLang="zh-CN" dirty="0">
                <a:solidFill>
                  <a:schemeClr val="bg1"/>
                </a:solidFill>
              </a:rPr>
              <a:t>Vision</a:t>
            </a:r>
            <a:r>
              <a:rPr lang="zh-CN" altLang="en-US" dirty="0">
                <a:solidFill>
                  <a:schemeClr val="bg1"/>
                </a:solidFill>
              </a:rPr>
              <a:t>文档</a:t>
            </a:r>
            <a:endParaRPr lang="zh-CN" altLang="en-US" dirty="0">
              <a:solidFill>
                <a:schemeClr val="bg1"/>
              </a:solidFill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solidFill>
                  <a:schemeClr val="bg1"/>
                </a:solidFill>
              </a:rPr>
              <a:t>用例建模</a:t>
            </a:r>
            <a:endParaRPr lang="zh-CN" altLang="en-US" dirty="0">
              <a:solidFill>
                <a:schemeClr val="bg1"/>
              </a:solidFill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solidFill>
                  <a:schemeClr val="bg1"/>
                </a:solidFill>
              </a:rPr>
              <a:t>……</a:t>
            </a:r>
            <a:endParaRPr lang="zh-CN" altLang="en-US" dirty="0">
              <a:solidFill>
                <a:schemeClr val="bg1"/>
              </a:solidFill>
            </a:endParaRPr>
          </a:p>
        </p:txBody>
      </p:sp>
      <p:sp>
        <p:nvSpPr>
          <p:cNvPr id="13" name="Object 408"/>
          <p:cNvSpPr txBox="1"/>
          <p:nvPr/>
        </p:nvSpPr>
        <p:spPr>
          <a:xfrm>
            <a:off x="4741569" y="1917564"/>
            <a:ext cx="2799874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界面原型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4" name="Object 409"/>
          <p:cNvSpPr txBox="1"/>
          <p:nvPr/>
        </p:nvSpPr>
        <p:spPr>
          <a:xfrm>
            <a:off x="4764604" y="2594862"/>
            <a:ext cx="2579822" cy="1924014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zh-CN" altLang="en-US" dirty="0">
                <a:latin typeface="+mj-ea"/>
              </a:rPr>
              <a:t>登录</a:t>
            </a:r>
            <a:endParaRPr lang="zh-CN" altLang="en-US" dirty="0"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latin typeface="+mj-ea"/>
              </a:rPr>
              <a:t>课表显示</a:t>
            </a:r>
            <a:endParaRPr lang="zh-CN" altLang="en-US" dirty="0"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latin typeface="+mj-ea"/>
              </a:rPr>
              <a:t>课程添加</a:t>
            </a:r>
            <a:endParaRPr lang="zh-CN" altLang="en-US" dirty="0"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latin typeface="+mj-ea"/>
              </a:rPr>
              <a:t>课程详情</a:t>
            </a:r>
            <a:endParaRPr lang="zh-CN" altLang="en-US" dirty="0"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latin typeface="+mj-ea"/>
              </a:rPr>
              <a:t>个人界面</a:t>
            </a:r>
            <a:endParaRPr lang="zh-CN" altLang="en-US" dirty="0">
              <a:latin typeface="+mj-ea"/>
            </a:endParaRPr>
          </a:p>
        </p:txBody>
      </p:sp>
      <p:sp>
        <p:nvSpPr>
          <p:cNvPr id="18" name="Object 4013"/>
          <p:cNvSpPr txBox="1"/>
          <p:nvPr/>
        </p:nvSpPr>
        <p:spPr>
          <a:xfrm>
            <a:off x="8148614" y="1892599"/>
            <a:ext cx="2870756" cy="320637"/>
          </a:xfrm>
          <a:prstGeom prst="rect">
            <a:avLst/>
          </a:prstGeom>
        </p:spPr>
        <p:txBody>
          <a:bodyPr vert="horz" rtlCol="0" anchor="ctr" anchorCtr="0">
            <a:noAutofit/>
          </a:bodyPr>
          <a:lstStyle/>
          <a:p>
            <a:pPr>
              <a:lnSpc>
                <a:spcPct val="96000"/>
              </a:lnSpc>
            </a:pPr>
            <a:r>
              <a:rPr lang="zh-CN" altLang="en-US" sz="32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+mj-ea"/>
                <a:ea typeface="+mj-ea"/>
              </a:rPr>
              <a:t>技术学习</a:t>
            </a:r>
            <a:endParaRPr lang="zh-CN" altLang="en-US" sz="3200" b="1" dirty="0">
              <a:solidFill>
                <a:schemeClr val="tx1">
                  <a:lumMod val="75000"/>
                  <a:lumOff val="2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19" name="Object 4014"/>
          <p:cNvSpPr txBox="1"/>
          <p:nvPr/>
        </p:nvSpPr>
        <p:spPr>
          <a:xfrm>
            <a:off x="8203899" y="2594436"/>
            <a:ext cx="2643961" cy="2070824"/>
          </a:xfrm>
          <a:prstGeom prst="rect">
            <a:avLst/>
          </a:prstGeom>
        </p:spPr>
        <p:txBody>
          <a:bodyPr vert="horz" rtlCol="0" anchor="t" anchorCtr="0">
            <a:noAutofit/>
          </a:bodyPr>
          <a:lstStyle/>
          <a:p>
            <a:pPr algn="just">
              <a:lnSpc>
                <a:spcPct val="117000"/>
              </a:lnSpc>
            </a:pPr>
            <a:r>
              <a:rPr lang="en-US" altLang="zh-CN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Kotlin</a:t>
            </a:r>
            <a:endParaRPr lang="en-US" altLang="zh-CN" dirty="0">
              <a:solidFill>
                <a:schemeClr val="bg1">
                  <a:lumMod val="50000"/>
                </a:schemeClr>
              </a:solidFill>
              <a:latin typeface="+mj-ea"/>
            </a:endParaRPr>
          </a:p>
          <a:p>
            <a:pPr algn="just">
              <a:lnSpc>
                <a:spcPct val="117000"/>
              </a:lnSpc>
            </a:pPr>
            <a:r>
              <a:rPr lang="zh-CN" altLang="en-US" dirty="0">
                <a:solidFill>
                  <a:schemeClr val="bg1">
                    <a:lumMod val="50000"/>
                  </a:schemeClr>
                </a:solidFill>
                <a:latin typeface="+mj-ea"/>
              </a:rPr>
              <a:t>原生安卓开发</a:t>
            </a:r>
            <a:endParaRPr lang="zh-CN" altLang="en-US" dirty="0">
              <a:solidFill>
                <a:schemeClr val="bg1">
                  <a:lumMod val="50000"/>
                </a:schemeClr>
              </a:solidFill>
              <a:latin typeface="+mj-ea"/>
            </a:endParaRPr>
          </a:p>
        </p:txBody>
      </p:sp>
      <p:sp>
        <p:nvSpPr>
          <p:cNvPr id="30" name="半闭框 29"/>
          <p:cNvSpPr/>
          <p:nvPr/>
        </p:nvSpPr>
        <p:spPr>
          <a:xfrm rot="10800000">
            <a:off x="7336594" y="5343735"/>
            <a:ext cx="322028" cy="329979"/>
          </a:xfrm>
          <a:prstGeom prst="halfFram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1" name="半闭框 30"/>
          <p:cNvSpPr/>
          <p:nvPr/>
        </p:nvSpPr>
        <p:spPr>
          <a:xfrm rot="10800000">
            <a:off x="10768600" y="5343735"/>
            <a:ext cx="322028" cy="329979"/>
          </a:xfrm>
          <a:prstGeom prst="halfFrame">
            <a:avLst/>
          </a:prstGeom>
          <a:solidFill>
            <a:srgbClr val="92D0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32" name="半闭框 31"/>
          <p:cNvSpPr/>
          <p:nvPr/>
        </p:nvSpPr>
        <p:spPr>
          <a:xfrm rot="10800000">
            <a:off x="3962836" y="5328918"/>
            <a:ext cx="322028" cy="329979"/>
          </a:xfrm>
          <a:prstGeom prst="halfFrame">
            <a:avLst/>
          </a:prstGeom>
          <a:solidFill>
            <a:schemeClr val="bg1"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文本占位符 4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zh-CN" altLang="en-US" dirty="0"/>
              <a:t>开发计划</a:t>
            </a:r>
            <a:endParaRPr lang="zh-CN" altLang="en-US" dirty="0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/>
        <p:txBody>
          <a:bodyPr/>
          <a:lstStyle/>
          <a:p>
            <a:fld id="{548644C6-89F0-466C-949F-E70AD72679A8}" type="slidenum">
              <a:rPr lang="zh-CN" altLang="en-US" smtClean="0"/>
            </a:fld>
            <a:endParaRPr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892372" y="1567503"/>
            <a:ext cx="10406431" cy="4777444"/>
            <a:chOff x="892372" y="1699481"/>
            <a:chExt cx="10406431" cy="3884614"/>
          </a:xfrm>
        </p:grpSpPr>
        <p:sp>
          <p:nvSpPr>
            <p:cNvPr id="3" name="矩形: 圆角 2"/>
            <p:cNvSpPr/>
            <p:nvPr/>
          </p:nvSpPr>
          <p:spPr>
            <a:xfrm>
              <a:off x="892372" y="1699481"/>
              <a:ext cx="10406431" cy="3884614"/>
            </a:xfrm>
            <a:prstGeom prst="roundRect">
              <a:avLst>
                <a:gd name="adj" fmla="val 5292"/>
              </a:avLst>
            </a:prstGeom>
            <a:noFill/>
            <a:ln>
              <a:solidFill>
                <a:schemeClr val="tx1">
                  <a:lumMod val="50000"/>
                  <a:lumOff val="50000"/>
                </a:schemeClr>
              </a:solidFill>
              <a:prstDash val="dash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5" name="矩形: 圆顶角 14"/>
            <p:cNvSpPr/>
            <p:nvPr/>
          </p:nvSpPr>
          <p:spPr>
            <a:xfrm rot="10800000">
              <a:off x="1022681" y="1706456"/>
              <a:ext cx="1032938" cy="235258"/>
            </a:xfrm>
            <a:prstGeom prst="round2SameRect">
              <a:avLst>
                <a:gd name="adj1" fmla="val 50000"/>
                <a:gd name="adj2" fmla="val 0"/>
              </a:avLst>
            </a:prstGeom>
            <a:solidFill>
              <a:srgbClr val="E0CFBD">
                <a:alpha val="70000"/>
              </a:srgb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4" name="半闭框 13"/>
          <p:cNvSpPr/>
          <p:nvPr/>
        </p:nvSpPr>
        <p:spPr>
          <a:xfrm rot="10800000">
            <a:off x="10955163" y="6014996"/>
            <a:ext cx="351893" cy="329979"/>
          </a:xfrm>
          <a:prstGeom prst="halfFrame">
            <a:avLst/>
          </a:prstGeom>
          <a:solidFill>
            <a:srgbClr val="A6203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222375" y="2094230"/>
            <a:ext cx="9732010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1. </a:t>
            </a:r>
            <a:r>
              <a:rPr lang="zh-CN" altLang="en-US"/>
              <a:t>短期</a:t>
            </a:r>
            <a:endParaRPr lang="zh-CN" altLang="en-US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确定开发框架：</a:t>
            </a:r>
            <a:r>
              <a:rPr lang="en-US" altLang="zh-CN"/>
              <a:t>React Native VS Flutter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上海交通大学开发者平台</a:t>
            </a:r>
            <a:r>
              <a:rPr lang="zh-CN" altLang="en-US"/>
              <a:t>：</a:t>
            </a:r>
            <a:r>
              <a:rPr lang="en-US" altLang="zh-CN"/>
              <a:t>jaccount, </a:t>
            </a:r>
            <a:r>
              <a:rPr lang="zh-CN" altLang="en-US"/>
              <a:t>课表等</a:t>
            </a:r>
            <a:r>
              <a:rPr lang="en-US" altLang="zh-CN"/>
              <a:t>api</a:t>
            </a:r>
            <a:endParaRPr lang="en-US" altLang="zh-CN"/>
          </a:p>
          <a:p>
            <a:pPr marL="285750" indent="-285750">
              <a:buFont typeface="Arial" panose="020B0604020202090204" pitchFamily="34" charset="0"/>
              <a:buChar char="•"/>
            </a:pPr>
            <a:r>
              <a:rPr lang="en-US" altLang="zh-CN"/>
              <a:t>canvas api</a:t>
            </a:r>
            <a:r>
              <a:rPr lang="zh-CN" altLang="en-US"/>
              <a:t>：获取待办事项</a:t>
            </a:r>
            <a:endParaRPr lang="en-US" altLang="zh-CN"/>
          </a:p>
        </p:txBody>
      </p:sp>
      <p:sp>
        <p:nvSpPr>
          <p:cNvPr id="10" name="文本框 9"/>
          <p:cNvSpPr txBox="1"/>
          <p:nvPr/>
        </p:nvSpPr>
        <p:spPr>
          <a:xfrm>
            <a:off x="1245870" y="3521710"/>
            <a:ext cx="406400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indent="0">
              <a:buFont typeface="Arial" panose="020B0604020202090204" pitchFamily="34" charset="0"/>
              <a:buNone/>
            </a:pPr>
            <a:r>
              <a:rPr lang="en-US" altLang="zh-CN">
                <a:sym typeface="+mn-ea"/>
              </a:rPr>
              <a:t>2. </a:t>
            </a:r>
            <a:r>
              <a:rPr lang="zh-CN" altLang="en-US">
                <a:sym typeface="+mn-ea"/>
              </a:rPr>
              <a:t>长期</a:t>
            </a:r>
            <a:endParaRPr lang="zh-CN" altLang="en-US"/>
          </a:p>
        </p:txBody>
      </p:sp>
      <p:sp>
        <p:nvSpPr>
          <p:cNvPr id="11" name="文本框 10"/>
          <p:cNvSpPr txBox="1"/>
          <p:nvPr/>
        </p:nvSpPr>
        <p:spPr>
          <a:xfrm>
            <a:off x="1318895" y="3890010"/>
            <a:ext cx="2647950" cy="203009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高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登录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添加课程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课表显示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添加待办事项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通知提醒</a:t>
            </a:r>
            <a:endParaRPr lang="zh-CN" altLang="en-US"/>
          </a:p>
          <a:p>
            <a:endParaRPr lang="zh-CN" altLang="en-US"/>
          </a:p>
        </p:txBody>
      </p:sp>
      <p:sp>
        <p:nvSpPr>
          <p:cNvPr id="12" name="文本框 11"/>
          <p:cNvSpPr txBox="1"/>
          <p:nvPr>
            <p:custDataLst>
              <p:tags r:id="rId1"/>
            </p:custDataLst>
          </p:nvPr>
        </p:nvSpPr>
        <p:spPr>
          <a:xfrm>
            <a:off x="4266565" y="3890010"/>
            <a:ext cx="30473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中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多视图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笔记管理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>
                <a:sym typeface="+mn-ea"/>
              </a:rPr>
              <a:t>教务平台导入课表</a:t>
            </a:r>
            <a:endParaRPr lang="zh-CN" altLang="en-US">
              <a:sym typeface="+mn-ea"/>
            </a:endParaRPr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en-US" altLang="zh-CN">
                <a:sym typeface="+mn-ea"/>
              </a:rPr>
              <a:t>canvas</a:t>
            </a:r>
            <a:r>
              <a:rPr lang="zh-CN" altLang="en-US">
                <a:sym typeface="+mn-ea"/>
              </a:rPr>
              <a:t>导入待办事项</a:t>
            </a:r>
            <a:endParaRPr lang="zh-CN" altLang="en-US">
              <a:sym typeface="+mn-ea"/>
            </a:endParaRPr>
          </a:p>
          <a:p>
            <a:endParaRPr lang="zh-CN" altLang="en-US"/>
          </a:p>
        </p:txBody>
      </p:sp>
      <p:sp>
        <p:nvSpPr>
          <p:cNvPr id="13" name="文本框 12"/>
          <p:cNvSpPr txBox="1"/>
          <p:nvPr>
            <p:custDataLst>
              <p:tags r:id="rId2"/>
            </p:custDataLst>
          </p:nvPr>
        </p:nvSpPr>
        <p:spPr>
          <a:xfrm>
            <a:off x="7867650" y="3890010"/>
            <a:ext cx="3047365" cy="17532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>
              <a:buFont typeface="Arial" panose="020B0604020202090204" pitchFamily="34" charset="0"/>
              <a:buChar char="•"/>
            </a:pPr>
            <a:r>
              <a:rPr lang="zh-CN" altLang="en-US"/>
              <a:t>低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课程讨论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主题定制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课表同步与备份</a:t>
            </a:r>
            <a:endParaRPr lang="zh-CN" altLang="en-US"/>
          </a:p>
          <a:p>
            <a:pPr marL="742950" lvl="1" indent="-285750">
              <a:buFont typeface="Arial" panose="020B0604020202090204" pitchFamily="34" charset="0"/>
              <a:buChar char="•"/>
            </a:pPr>
            <a:r>
              <a:rPr lang="zh-CN" altLang="en-US"/>
              <a:t>智能学习计划</a:t>
            </a:r>
            <a:endParaRPr lang="zh-CN" altLang="en-US"/>
          </a:p>
          <a:p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p14:dur="250">
        <p159:morph option="byObject"/>
      </p:transition>
    </mc:Choice>
    <mc:Fallback>
      <p:transition>
        <p:fade/>
      </p:transition>
    </mc:Fallback>
  </mc:AlternateContent>
</p:sld>
</file>

<file path=ppt/tags/tag1.xml><?xml version="1.0" encoding="utf-8"?>
<p:tagLst xmlns:p="http://schemas.openxmlformats.org/presentationml/2006/main">
  <p:tag name="KSO_WM_BEAUTIFY_FLAG" val=""/>
</p:tagLst>
</file>

<file path=ppt/tags/tag2.xml><?xml version="1.0" encoding="utf-8"?>
<p:tagLst xmlns:p="http://schemas.openxmlformats.org/presentationml/2006/main">
  <p:tag name="KSO_WM_BEAUTIFY_FLAG" val=""/>
</p:tagLst>
</file>

<file path=ppt/tags/tag3.xml><?xml version="1.0" encoding="utf-8"?>
<p:tagLst xmlns:p="http://schemas.openxmlformats.org/presentationml/2006/main">
  <p:tag name="ISLIDE.GUIDESSETTING" val="{&quot;Id&quot;:&quot;GuidesStyle_Narrow&quot;,&quot;Name&quot;:&quot;窄&quot;,&quot;HeaderHeight&quot;:10.0,&quot;FooterHeight&quot;:5.0,&quot;SideMargin&quot;:2.5,&quot;TopMargin&quot;:0.0,&quot;BottomMargin&quot;:0.0,&quot;IntervalMargin&quot;:1.0,&quot;SettingType&quot;:&quot;System&quot;}"/>
</p:tagLst>
</file>

<file path=ppt/theme/theme1.xml><?xml version="1.0" encoding="utf-8"?>
<a:theme xmlns:a="http://schemas.openxmlformats.org/drawingml/2006/main" name="赤霞朱主题​​">
  <a:themeElements>
    <a:clrScheme name="SJTU-2019">
      <a:dk1>
        <a:srgbClr val="000000"/>
      </a:dk1>
      <a:lt1>
        <a:srgbClr val="FFFFFF"/>
      </a:lt1>
      <a:dk2>
        <a:srgbClr val="1B1C21"/>
      </a:dk2>
      <a:lt2>
        <a:srgbClr val="DBDBDB"/>
      </a:lt2>
      <a:accent1>
        <a:srgbClr val="C8161E"/>
      </a:accent1>
      <a:accent2>
        <a:srgbClr val="44546A"/>
      </a:accent2>
      <a:accent3>
        <a:srgbClr val="1F4D78"/>
      </a:accent3>
      <a:accent4>
        <a:srgbClr val="ED7D31"/>
      </a:accent4>
      <a:accent5>
        <a:srgbClr val="FFC000"/>
      </a:accent5>
      <a:accent6>
        <a:srgbClr val="A5A5A5"/>
      </a:accent6>
      <a:hlink>
        <a:srgbClr val="196E7D"/>
      </a:hlink>
      <a:folHlink>
        <a:srgbClr val="BEBEBE"/>
      </a:folHlink>
    </a:clrScheme>
    <a:fontScheme name="外宣普适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235</Words>
  <Application>WPS 文字</Application>
  <PresentationFormat>宽屏</PresentationFormat>
  <Paragraphs>63</Paragraphs>
  <Slides>3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</vt:i4>
      </vt:variant>
    </vt:vector>
  </HeadingPairs>
  <TitlesOfParts>
    <vt:vector size="15" baseType="lpstr">
      <vt:lpstr>Arial</vt:lpstr>
      <vt:lpstr>宋体</vt:lpstr>
      <vt:lpstr>Wingdings</vt:lpstr>
      <vt:lpstr>微软雅黑</vt:lpstr>
      <vt:lpstr>汉仪旗黑</vt:lpstr>
      <vt:lpstr>宋体</vt:lpstr>
      <vt:lpstr>Arial Unicode MS</vt:lpstr>
      <vt:lpstr>等线</vt:lpstr>
      <vt:lpstr>汉仪中等线KW</vt:lpstr>
      <vt:lpstr>微软雅黑</vt:lpstr>
      <vt:lpstr>汉仪书宋二KW</vt:lpstr>
      <vt:lpstr>赤霞朱主题​​</vt:lpstr>
      <vt:lpstr>产品价值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徐臻</dc:creator>
  <cp:keywords>2021模板</cp:keywords>
  <cp:lastModifiedBy>张倍宜</cp:lastModifiedBy>
  <cp:revision>347</cp:revision>
  <dcterms:created xsi:type="dcterms:W3CDTF">2024-03-21T04:06:11Z</dcterms:created>
  <dcterms:modified xsi:type="dcterms:W3CDTF">2024-03-21T04:06:11Z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MSIP_Label_f42aa342-8706-4288-bd11-ebb85995028c_Enabled">
    <vt:lpwstr>True</vt:lpwstr>
  </property>
  <property fmtid="{D5CDD505-2E9C-101B-9397-08002B2CF9AE}" pid="3" name="MSIP_Label_f42aa342-8706-4288-bd11-ebb85995028c_SiteId">
    <vt:lpwstr>72f988bf-86f1-41af-91ab-2d7cd011db47</vt:lpwstr>
  </property>
  <property fmtid="{D5CDD505-2E9C-101B-9397-08002B2CF9AE}" pid="4" name="MSIP_Label_f42aa342-8706-4288-bd11-ebb85995028c_Owner">
    <vt:lpwstr>Nuaxnuy@DESKTOP-GLORKB7</vt:lpwstr>
  </property>
  <property fmtid="{D5CDD505-2E9C-101B-9397-08002B2CF9AE}" pid="5" name="MSIP_Label_f42aa342-8706-4288-bd11-ebb85995028c_SetDate">
    <vt:lpwstr>2019-04-13T04:31:50.2944312Z</vt:lpwstr>
  </property>
  <property fmtid="{D5CDD505-2E9C-101B-9397-08002B2CF9AE}" pid="6" name="MSIP_Label_f42aa342-8706-4288-bd11-ebb85995028c_Name">
    <vt:lpwstr>General</vt:lpwstr>
  </property>
  <property fmtid="{D5CDD505-2E9C-101B-9397-08002B2CF9AE}" pid="7" name="MSIP_Label_f42aa342-8706-4288-bd11-ebb85995028c_Application">
    <vt:lpwstr>Microsoft Azure Information Protection</vt:lpwstr>
  </property>
  <property fmtid="{D5CDD505-2E9C-101B-9397-08002B2CF9AE}" pid="8" name="MSIP_Label_f42aa342-8706-4288-bd11-ebb85995028c_ActionId">
    <vt:lpwstr>7b149082-93e1-4519-a220-b561cf239821</vt:lpwstr>
  </property>
  <property fmtid="{D5CDD505-2E9C-101B-9397-08002B2CF9AE}" pid="9" name="MSIP_Label_f42aa342-8706-4288-bd11-ebb85995028c_Extended_MSFT_Method">
    <vt:lpwstr>Automatic</vt:lpwstr>
  </property>
  <property fmtid="{D5CDD505-2E9C-101B-9397-08002B2CF9AE}" pid="10" name="Sensitivity">
    <vt:lpwstr>General</vt:lpwstr>
  </property>
  <property fmtid="{D5CDD505-2E9C-101B-9397-08002B2CF9AE}" pid="11" name="ICV">
    <vt:lpwstr>E330E261E55C96A08DFFFA65033924F2_43</vt:lpwstr>
  </property>
  <property fmtid="{D5CDD505-2E9C-101B-9397-08002B2CF9AE}" pid="12" name="KSOProductBuildVer">
    <vt:lpwstr>2052-6.5.2.8766</vt:lpwstr>
  </property>
</Properties>
</file>

<file path=docProps/thumbnail.jpeg>
</file>